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CCF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C5B71F-4314-4996-A9C0-9C30BCD1C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1AE097-5E04-48F3-8B2E-3E43A2B56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82DA4-97C1-449F-9FA3-DB9B3BC6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A98E0E-9686-4763-A7FD-EBC4C96F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1C9936-0DE9-4826-8C9D-0CEDDAFA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18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9FF42C-0A7C-4904-B3AB-DC036135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06BE71D-8725-4656-A00F-473437C22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2743DF-DB84-4810-BCA1-1E0A1A05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5AC4ED-018C-4231-9D01-38A9EE6A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4883E7-5121-4CDD-9090-91615806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87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EA4DD5-CB08-46C3-A603-7E752B40D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39B6B7-D9D5-4D5D-8689-CCBF59AD5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B0345A-AA6E-4D15-A6A2-DDF8BE96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839FEE-1070-4352-B3EC-35BA59CA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41C0B2-722E-48B7-B799-F70D2A01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53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00DA7-34AB-425E-9D3C-673395AE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DEBFF-0AED-4B1F-ACD1-E5531E4B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44BA89-25D6-4689-A803-D4E3699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787BAC-CEA3-4F1F-A23B-C1722FF9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16CA52-B258-4AED-92BD-FF4CDC4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54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F2029-7199-4D00-85FD-EAD3EAC1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BA713F-8F94-4BE7-B2F0-6EFA64760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970948-F147-4540-94E4-FE370800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C5B094-85FF-4B75-A429-B5096B92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2B0FCB-987A-4F25-8924-39B83E35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68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775B6-091F-4337-BB23-66EC01A6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C7614-BBBB-4E8A-953A-C0EB5CCE8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00A10A-5673-4454-A4E6-5D43B8BAD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866634-FA2A-4909-A287-C8D51FDE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FA6C06-CF65-4D95-9FAE-FA5C8D57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6A9432-1C2D-44E5-9716-AC88F84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4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D2A5EB-B5E8-4EF4-B6CC-6C381AD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4A0D20-8FAC-496E-8616-0C7C8D769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29A6E2-D6E4-48F8-8ECA-C056EEEDD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9BA545D-A6EC-410B-97DC-F075B3228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DB9C1FB-FD42-43CA-90AD-14D45B62A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8CCE6C-B437-4021-BD83-4A9CEB9D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2E9625-E1CF-4847-8BE6-EA763B61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3EF2316-C48A-49D2-A19D-9F4AA9CC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20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AE0C6B-185D-4C5A-8BA7-00723D2A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4E6E55-6333-4C1B-A7B8-DA1E38A1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A65AF5-1F95-444C-BD40-80D89832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87FC61E-A6E9-46FF-B626-D8DF8273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0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8C1776-5D90-4DD8-9067-D106D3BD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6CDAF13-19D2-417D-9858-05B35B9D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105736-7669-4018-A1A1-73AC5CB1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90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C4786-F32F-46E7-A469-7A9F8379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38F0D-5CB8-4D19-A343-0BF25A6B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6E857E-7DC4-4496-86A3-E5198890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03C9FD-40FB-4BDF-BF0B-07C6430B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0C74E6-A11B-4013-8CE0-81956351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3FBA8B-7BAB-4B5B-83FE-EAB2CA99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66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F1B0C-0C43-4975-A921-81F20030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91F1B78-0909-4BD3-AD10-F5BBC2063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AC9998-690A-4F73-8453-7B221FEFC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5A8F71-273B-4587-8581-2268C3D0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A19BC2-8E62-4CBE-AD8A-C3947B88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2BE1DD-B2F9-48D9-B9E1-FE5EE743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9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FDA084-A462-4B64-AA35-8BC0232F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D1A6D1-F2F2-41B3-95E8-79717FE4A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0ED34-0130-4711-B9B4-A1325E159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89220-58ED-453E-AED2-C1D93573DB9A}" type="datetimeFigureOut">
              <a:rPr kumimoji="1" lang="ja-JP" altLang="en-US" smtClean="0"/>
              <a:t>2021/4/25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480D94-5B13-4D1E-B548-E4129B126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B3D50-1FD6-47D1-9E19-E95D285D8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3FCA-138E-41FD-ACC3-0B9C82A652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33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96A3339-3317-4DF7-8D2F-C18DF610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022"/>
            <a:ext cx="12192000" cy="625449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29928F-A621-4E48-84FD-956F4F1A57E4}"/>
              </a:ext>
            </a:extLst>
          </p:cNvPr>
          <p:cNvSpPr txBox="1"/>
          <p:nvPr/>
        </p:nvSpPr>
        <p:spPr>
          <a:xfrm>
            <a:off x="83211" y="798893"/>
            <a:ext cx="808426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スクスタ </a:t>
            </a:r>
            <a:endParaRPr kumimoji="1" lang="en-US" altLang="ja-JP" sz="44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ス</a:t>
            </a:r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クールアイドルチャンネル</a:t>
            </a:r>
            <a:endParaRPr kumimoji="1" lang="en-US" altLang="ja-JP" sz="4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応援</a:t>
            </a:r>
            <a:r>
              <a:rPr kumimoji="1" lang="en-US" altLang="ja-JP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Twitter</a:t>
            </a:r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キャンペーン♪　</a:t>
            </a:r>
            <a:endParaRPr kumimoji="1" lang="ja-JP" altLang="en-US" sz="44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864DDF-A8EE-4968-845E-4B4EC4F2654D}"/>
              </a:ext>
            </a:extLst>
          </p:cNvPr>
          <p:cNvSpPr txBox="1"/>
          <p:nvPr/>
        </p:nvSpPr>
        <p:spPr>
          <a:xfrm>
            <a:off x="7805690" y="2153110"/>
            <a:ext cx="41356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を応援したい！</a:t>
            </a:r>
            <a:endParaRPr lang="ja-JP" altLang="en-US" sz="4400" dirty="0">
              <a:solidFill>
                <a:srgbClr val="00B050"/>
              </a:solidFill>
            </a:endParaRPr>
          </a:p>
        </p:txBody>
      </p:sp>
      <p:sp>
        <p:nvSpPr>
          <p:cNvPr id="12" name="吹き出し: 円形 11">
            <a:extLst>
              <a:ext uri="{FF2B5EF4-FFF2-40B4-BE49-F238E27FC236}">
                <a16:creationId xmlns:a16="http://schemas.microsoft.com/office/drawing/2014/main" id="{1E717A55-6A92-4A1A-B9E5-EE816EF0FD4C}"/>
              </a:ext>
            </a:extLst>
          </p:cNvPr>
          <p:cNvSpPr/>
          <p:nvPr/>
        </p:nvSpPr>
        <p:spPr>
          <a:xfrm>
            <a:off x="7598534" y="643681"/>
            <a:ext cx="4545111" cy="1402681"/>
          </a:xfrm>
          <a:prstGeom prst="wedgeEllipseCallout">
            <a:avLst>
              <a:gd name="adj1" fmla="val -48204"/>
              <a:gd name="adj2" fmla="val 65254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目指せ！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全員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1000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ツイート！</a:t>
            </a:r>
          </a:p>
        </p:txBody>
      </p:sp>
    </p:spTree>
    <p:extLst>
      <p:ext uri="{BB962C8B-B14F-4D97-AF65-F5344CB8AC3E}">
        <p14:creationId xmlns:p14="http://schemas.microsoft.com/office/powerpoint/2010/main" val="356668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96A3339-3317-4DF7-8D2F-C18DF610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022"/>
            <a:ext cx="12192000" cy="625449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5DFF21-C402-4D46-88E6-C6EB8CFE6815}"/>
              </a:ext>
            </a:extLst>
          </p:cNvPr>
          <p:cNvSpPr txBox="1"/>
          <p:nvPr/>
        </p:nvSpPr>
        <p:spPr>
          <a:xfrm>
            <a:off x="83211" y="798893"/>
            <a:ext cx="808426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スクスタ </a:t>
            </a:r>
            <a:endParaRPr kumimoji="1" lang="en-US" altLang="ja-JP" sz="44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ス</a:t>
            </a:r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クールアイドルチャンネル</a:t>
            </a:r>
            <a:endParaRPr kumimoji="1" lang="en-US" altLang="ja-JP" sz="4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応援</a:t>
            </a:r>
            <a:r>
              <a:rPr kumimoji="1" lang="en-US" altLang="ja-JP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Twitter</a:t>
            </a:r>
            <a:r>
              <a:rPr kumimoji="1" lang="ja-JP" altLang="en-US" sz="4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キャンペーン♪　</a:t>
            </a:r>
            <a:endParaRPr kumimoji="1" lang="ja-JP" altLang="en-US" sz="44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D5459C-291D-47C7-B4DA-DEFE11E73BD7}"/>
              </a:ext>
            </a:extLst>
          </p:cNvPr>
          <p:cNvSpPr txBox="1"/>
          <p:nvPr/>
        </p:nvSpPr>
        <p:spPr>
          <a:xfrm>
            <a:off x="7805690" y="2153110"/>
            <a:ext cx="41356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4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を応援したい！</a:t>
            </a:r>
            <a:endParaRPr lang="ja-JP" altLang="en-US" sz="4400" dirty="0">
              <a:solidFill>
                <a:srgbClr val="00B050"/>
              </a:solidFill>
            </a:endParaRPr>
          </a:p>
        </p:txBody>
      </p:sp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C7178FDC-4BC1-4FBE-A41D-49F4774FF1FB}"/>
              </a:ext>
            </a:extLst>
          </p:cNvPr>
          <p:cNvSpPr/>
          <p:nvPr/>
        </p:nvSpPr>
        <p:spPr>
          <a:xfrm>
            <a:off x="7598534" y="643681"/>
            <a:ext cx="4545111" cy="1402681"/>
          </a:xfrm>
          <a:prstGeom prst="wedgeEllipseCallout">
            <a:avLst>
              <a:gd name="adj1" fmla="val -48204"/>
              <a:gd name="adj2" fmla="val 65254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目指せ！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全員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1000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ツイート！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FD64315A-F351-4530-8609-B73762B3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8" y="4348978"/>
            <a:ext cx="2989296" cy="2088000"/>
          </a:xfrm>
          <a:prstGeom prst="rect">
            <a:avLst/>
          </a:prstGeom>
        </p:spPr>
      </p:pic>
      <p:pic>
        <p:nvPicPr>
          <p:cNvPr id="7" name="図 6" descr="屋内, フロント, トラック, 座る が含まれている画像&#10;&#10;自動的に生成された説明">
            <a:extLst>
              <a:ext uri="{FF2B5EF4-FFF2-40B4-BE49-F238E27FC236}">
                <a16:creationId xmlns:a16="http://schemas.microsoft.com/office/drawing/2014/main" id="{C3D8412C-056A-4333-8B0E-588D41D81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26" y="4348978"/>
            <a:ext cx="2989297" cy="2088000"/>
          </a:xfrm>
          <a:prstGeom prst="rect">
            <a:avLst/>
          </a:prstGeom>
        </p:spPr>
      </p:pic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4519A2E-27D2-476A-A254-4AA45C1A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56" y="4348978"/>
            <a:ext cx="298929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115A65-0A06-490E-AA8C-9A69F04B2EE0}"/>
              </a:ext>
            </a:extLst>
          </p:cNvPr>
          <p:cNvSpPr/>
          <p:nvPr/>
        </p:nvSpPr>
        <p:spPr>
          <a:xfrm>
            <a:off x="0" y="421022"/>
            <a:ext cx="12191999" cy="625862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rgbClr val="FF66FF"/>
              </a:gs>
            </a:gsLst>
            <a:lin ang="5400000" scaled="1"/>
            <a:tileRect/>
          </a:gra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5DFF21-C402-4D46-88E6-C6EB8CFE6815}"/>
              </a:ext>
            </a:extLst>
          </p:cNvPr>
          <p:cNvSpPr txBox="1"/>
          <p:nvPr/>
        </p:nvSpPr>
        <p:spPr>
          <a:xfrm>
            <a:off x="0" y="635334"/>
            <a:ext cx="11994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「スクスタ撮影部」の活動記録</a:t>
            </a:r>
            <a:r>
              <a:rPr lang="ja-JP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　　</a:t>
            </a:r>
            <a:br>
              <a:rPr lang="en-US" altLang="ja-JP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</a:br>
            <a:r>
              <a:rPr lang="ja-JP" alt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　　　　　　　　　　</a:t>
            </a:r>
            <a:r>
              <a:rPr lang="en-US" altLang="ja-JP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by </a:t>
            </a:r>
            <a:r>
              <a:rPr lang="ja-JP" altLang="en-U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コージ</a:t>
            </a:r>
            <a:r>
              <a:rPr kumimoji="1" lang="ja-JP" altLang="en-U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</a:p>
        </p:txBody>
      </p:sp>
      <p:pic>
        <p:nvPicPr>
          <p:cNvPr id="12" name="図 11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A83383EF-22A2-4940-8F76-AC075D2F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5"/>
          <a:stretch/>
        </p:blipFill>
        <p:spPr>
          <a:xfrm>
            <a:off x="7987008" y="2907159"/>
            <a:ext cx="4037495" cy="2967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10DCEE9-5709-4CA7-B0ED-3B57682F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0557">
            <a:off x="248883" y="2097116"/>
            <a:ext cx="2615885" cy="1961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7094433-5DC6-4F82-8B94-E4917771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5087">
            <a:off x="2871379" y="3965076"/>
            <a:ext cx="2502611" cy="1876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242AA8E-D876-429D-9E60-0573A6956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52796">
            <a:off x="5423460" y="2155126"/>
            <a:ext cx="2381646" cy="178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画像">
            <a:extLst>
              <a:ext uri="{FF2B5EF4-FFF2-40B4-BE49-F238E27FC236}">
                <a16:creationId xmlns:a16="http://schemas.microsoft.com/office/drawing/2014/main" id="{AA29DE0D-EACF-4B69-99A2-E602BE39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0661">
            <a:off x="271743" y="4704363"/>
            <a:ext cx="2570163" cy="1795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画像">
            <a:extLst>
              <a:ext uri="{FF2B5EF4-FFF2-40B4-BE49-F238E27FC236}">
                <a16:creationId xmlns:a16="http://schemas.microsoft.com/office/drawing/2014/main" id="{A594B9A9-68FE-43BE-A2F8-8C641622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052" y="4772419"/>
            <a:ext cx="2760612" cy="1928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画像">
            <a:extLst>
              <a:ext uri="{FF2B5EF4-FFF2-40B4-BE49-F238E27FC236}">
                <a16:creationId xmlns:a16="http://schemas.microsoft.com/office/drawing/2014/main" id="{958BB61A-ADA6-4DB6-86BD-B41EBF7D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70" y="2057796"/>
            <a:ext cx="2320841" cy="1621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8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60</Words>
  <Application>Microsoft Office PowerPoint</Application>
  <PresentationFormat>ワイド画面</PresentationFormat>
  <Paragraphs>13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HG創英角ﾎﾟｯﾌﾟ体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古崎 晃司</dc:creator>
  <cp:lastModifiedBy>古崎 晃司</cp:lastModifiedBy>
  <cp:revision>6</cp:revision>
  <dcterms:created xsi:type="dcterms:W3CDTF">2021-04-02T16:06:15Z</dcterms:created>
  <dcterms:modified xsi:type="dcterms:W3CDTF">2021-04-25T01:30:17Z</dcterms:modified>
</cp:coreProperties>
</file>